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1" r:id="rId5"/>
  </p:sldIdLst>
  <p:sldSz cx="12192000" cy="6858000"/>
  <p:notesSz cx="6858000" cy="9144000"/>
  <p:defaultTextStyle>
    <a:defPPr>
      <a:defRPr lang="en-US"/>
    </a:defPPr>
    <a:lvl1pPr marL="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1pPr>
    <a:lvl2pPr marL="40337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2pPr>
    <a:lvl3pPr marL="806754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3pPr>
    <a:lvl4pPr marL="1210132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4pPr>
    <a:lvl5pPr marL="1613510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5pPr>
    <a:lvl6pPr marL="2016888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6pPr>
    <a:lvl7pPr marL="2420265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7pPr>
    <a:lvl8pPr marL="2823643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8pPr>
    <a:lvl9pPr marL="3227019" algn="l" defTabSz="806754" rtl="0" eaLnBrk="1" latinLnBrk="0" hangingPunct="1">
      <a:defRPr sz="15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3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B07E5-76F0-7293-83E2-4D391E9FAAF7}" v="217" dt="2025-07-10T20:44:50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itting on a dock looking at the sunset&#10;&#10;Description automatically generated">
            <a:extLst>
              <a:ext uri="{FF2B5EF4-FFF2-40B4-BE49-F238E27FC236}">
                <a16:creationId xmlns:a16="http://schemas.microsoft.com/office/drawing/2014/main" id="{5FC19AD2-603D-2032-BD54-4AF800A4DD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3543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1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11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94E21-5C6D-AEC6-C5EF-F33AB545BC0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Prepared for ABC Company | Month XX, XXXX</a:t>
            </a:r>
          </a:p>
        </p:txBody>
      </p:sp>
      <p:pic>
        <p:nvPicPr>
          <p:cNvPr id="3" name="Picture 2" descr="A person sitting at a table with her feet on the table&#10;&#10;Description automatically generated">
            <a:extLst>
              <a:ext uri="{FF2B5EF4-FFF2-40B4-BE49-F238E27FC236}">
                <a16:creationId xmlns:a16="http://schemas.microsoft.com/office/drawing/2014/main" id="{CE63EB53-ECAB-3D8D-863C-9EB54C82A3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354937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BF46B-76B4-1348-4ABA-775C28E4AC3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30751-9028-C054-0297-BAA063FA4F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0"/>
            <a:ext cx="5285777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6400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280041"/>
            <a:ext cx="5581650" cy="4328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latin typeface="Fidelity Slab Light" pitchFamily="2" charset="77"/>
                <a:ea typeface="Roboto Slab Light" pitchFamily="2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/>
              <a:t>Divider headline</a:t>
            </a:r>
            <a:endParaRPr lang="en-US" sz="4000">
              <a:solidFill>
                <a:schemeClr val="accent1"/>
              </a:solidFill>
              <a:latin typeface="Fidelity Slab Light" pitchFamily="2" charset="77"/>
              <a:ea typeface="Roboto Slab Light" pitchFamily="2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2843586"/>
            <a:ext cx="5581650" cy="12044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8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A3494-4159-0A96-B24C-FCD5239C1D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13F71-DBC2-992C-E4CD-FD3232390D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5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3749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757694"/>
            <a:ext cx="5581650" cy="1231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4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 sz="4000">
                <a:solidFill>
                  <a:srgbClr val="368727"/>
                </a:solidFill>
                <a:latin typeface="Fidelity Slab Light" pitchFamily="2" charset="77"/>
                <a:ea typeface="Roboto Slab Light" pitchFamily="2" charset="0"/>
              </a:rPr>
              <a:t>Product Additional Name/Headline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4204800"/>
            <a:ext cx="5581650" cy="59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6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3649BF-5081-4261-66A4-0565F2A6BE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263" y="295200"/>
            <a:ext cx="3996000" cy="370800"/>
          </a:xfrm>
        </p:spPr>
        <p:txBody>
          <a:bodyPr tIns="0" rIns="0" bIns="0" anchor="ctr">
            <a:norm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pic>
        <p:nvPicPr>
          <p:cNvPr id="15" name="Picture 14" descr="A person in a pharmacy looking at a product&#10;&#10;Description automatically generated">
            <a:extLst>
              <a:ext uri="{FF2B5EF4-FFF2-40B4-BE49-F238E27FC236}">
                <a16:creationId xmlns:a16="http://schemas.microsoft.com/office/drawing/2014/main" id="{478CB557-CD50-DD40-611B-9AC61CFF1F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1"/>
            <a:ext cx="5285777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9DD7B-4632-B0DF-42FD-DEA3EF889C7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0C78BE-38B5-6CA8-0ADD-2E023742EF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262" y="2223432"/>
            <a:ext cx="3035808" cy="429768"/>
          </a:xfrm>
        </p:spPr>
        <p:txBody>
          <a:bodyPr>
            <a:noAutofit/>
          </a:bodyPr>
          <a:lstStyle>
            <a:lvl1pPr>
              <a:defRPr lang="en-US" sz="1600" b="0" i="0" kern="1200" dirty="0">
                <a:solidFill>
                  <a:srgbClr val="403F3E"/>
                </a:solidFill>
                <a:latin typeface="Fidelity Sans 2" panose="020B0504050501040104" pitchFamily="34" charset="0"/>
                <a:ea typeface="+mn-ea"/>
                <a:cs typeface="Calibri" panose="020F050202020403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806846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/>
              <a:t>Product Segment/Market/Name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C0D1CE-5E8A-9B98-F6B3-C606AC6A168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4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WHT Headlin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1520824"/>
            <a:ext cx="12192000" cy="46676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DB3058B-1F70-0D9E-0103-A2FD4871E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198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C2129C9B-6188-03E0-53FE-4ABC4F0636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4F206AAB-BE36-0868-281C-68DB22F606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27192DFD-B97F-405C-32F3-BE5C89C3B6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40CF446-FDD1-2B4E-185D-E1F39FCD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7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/>
        </p:nvSpPr>
        <p:spPr>
          <a:xfrm rot="10800000">
            <a:off x="0" y="0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4266CD3-C320-146C-06F7-FFBD397B3A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8672178-6FFB-4B89-8421-265E6F7D40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AE5F4D2-EF2A-24F1-7F74-E8061A4201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FB2DBB9-00EF-5F63-6CA8-562705CC56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19D74-7250-396E-A9AF-2CB2584B9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21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BC43B7-F01C-5A41-B80D-689F02A23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90000"/>
              </a:lnSpc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06342E6A-B2B0-5439-41A7-755E53465E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A8BFA5E-33FB-FF87-2222-7B23AE43C2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930A36B-FF8D-7788-3916-F8DF5C80D0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4059E-0822-6DB7-5E9B-458B1DBC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11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WH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/>
        </p:nvSpPr>
        <p:spPr>
          <a:xfrm rot="10800000">
            <a:off x="0" y="1520825"/>
            <a:ext cx="12192000" cy="5337174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CD7C14-CA60-9155-6A8A-2B8897DE4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07070-F68C-5FAE-2D2F-A80E5EA8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59798A-9093-51F9-AAE2-4C5E119D25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FF26D-6630-4F6D-A9B8-7EDAA2A55B1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A8931-BD74-0551-DDA4-882E1A0A5F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0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/>
        </p:nvSpPr>
        <p:spPr>
          <a:xfrm>
            <a:off x="0" y="1"/>
            <a:ext cx="12192000" cy="1520823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85366759-3CE2-FC83-27EB-2F26D6BF5F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BE217788-B428-32A2-4046-8D8B407654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98DA015-9B92-B040-3691-FE56DE276B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2C5282-900D-6B6A-6702-FC2A1B1BB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67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No Sub: 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12C62EE-8BEC-54E0-E0A6-7E7F7712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D869B967-70AE-28B1-ACD2-5A56A395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BDD781FB-3D6A-0A55-AC8D-0A30A80D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2947D-073E-81B4-A9B6-D909F0943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119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No Sub: 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3BDB4-7E8B-EE8F-E846-9F48698FC360}"/>
              </a:ext>
            </a:extLst>
          </p:cNvPr>
          <p:cNvSpPr/>
          <p:nvPr/>
        </p:nvSpPr>
        <p:spPr>
          <a:xfrm rot="10800000">
            <a:off x="0" y="-1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8F3C8453-6E85-8125-2961-9024AA41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C7158848-B2FE-B4B9-501B-F157C87F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28D5665-73B0-4FDE-6988-44067AB3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CE6E8-45AA-7D9D-D064-7FC57CA8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8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No Sub: WHT Hea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09BF24-B41C-0A39-987F-96902FE59523}"/>
              </a:ext>
            </a:extLst>
          </p:cNvPr>
          <p:cNvSpPr/>
          <p:nvPr/>
        </p:nvSpPr>
        <p:spPr>
          <a:xfrm rot="10800000">
            <a:off x="0" y="1520824"/>
            <a:ext cx="12192000" cy="4667601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75DD6E7E-EE5B-9D08-E53B-14992165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F5B28588-6172-1F91-CDE5-13A48BAE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4E5A7CC-8843-1ED9-3BF1-58A944B9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049C1-D81C-2DF6-8529-93C2E496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18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No Sub: 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F7F242-226E-7CC0-F7F8-02FB30937899}"/>
              </a:ext>
            </a:extLst>
          </p:cNvPr>
          <p:cNvSpPr/>
          <p:nvPr/>
        </p:nvSpPr>
        <p:spPr>
          <a:xfrm>
            <a:off x="0" y="-1"/>
            <a:ext cx="12192000" cy="1520825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5FF433D-941F-4793-967D-729BB326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5BDBCD86-C58F-7376-4692-AE81241E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AE8CBC8-5100-765F-00A7-C26544F8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D2B18-FB26-2BC5-3651-C4E091B2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728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5CE2-7459-D30C-8091-D139FC5B1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E439ED-4C29-91B2-C832-3C2BA498D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ADBC5-8345-E30B-044F-ADEA4A2AC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FB0E2-EBEF-62F2-7968-DF1221652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E720B-FFF4-A74F-653B-F5FA1893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17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200"/>
            <a:ext cx="11296800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defTabSz="806846">
              <a:lnSpc>
                <a:spcPts val="2293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0825"/>
            <a:ext cx="11288713" cy="46592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38648"/>
            <a:ext cx="985477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9144" indent="0" algn="l">
              <a:lnSpc>
                <a:spcPct val="100000"/>
              </a:lnSpc>
              <a:buFont typeface="+mj-lt"/>
              <a:buNone/>
              <a:defRPr sz="800">
                <a:solidFill>
                  <a:srgbClr val="403F3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78305"/>
            <a:ext cx="334800" cy="2272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800" b="0" i="0" smtClean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fld id="{804411E6-AAE3-694E-9C7E-875C03D914C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7134" y="6475170"/>
            <a:ext cx="1238779" cy="22860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kumimoji="0" lang="en-CA" sz="800" b="0" i="0" u="none" strike="noStrike" cap="none" spc="0" normalizeH="0" baseline="0" smtClean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 panose="020B0504050501040104" pitchFamily="34" charset="0"/>
              </a:defRPr>
            </a:lvl1pPr>
          </a:lstStyle>
          <a:p>
            <a:fld id="{94BD6772-7439-D245-9776-6B44096AF7A2}" type="datetimeFigureOut">
              <a:rPr lang="en-US" smtClean="0"/>
              <a:t>12/04/2025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9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800" b="0" i="0" kern="1200" dirty="0">
          <a:solidFill>
            <a:schemeClr val="accent1"/>
          </a:solidFill>
          <a:latin typeface="Fidelity Slab Light" pitchFamily="2" charset="77"/>
          <a:ea typeface="Roboto Slab Light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6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999">
          <p15:clr>
            <a:srgbClr val="F26B43"/>
          </p15:clr>
        </p15:guide>
        <p15:guide id="4" pos="3883">
          <p15:clr>
            <a:srgbClr val="F26B43"/>
          </p15:clr>
        </p15:guide>
        <p15:guide id="5" pos="283">
          <p15:clr>
            <a:srgbClr val="F26B43"/>
          </p15:clr>
        </p15:guide>
        <p15:guide id="6" pos="7399">
          <p15:clr>
            <a:srgbClr val="F26B43"/>
          </p15:clr>
        </p15:guide>
        <p15:guide id="7" pos="2083">
          <p15:clr>
            <a:srgbClr val="F26B43"/>
          </p15:clr>
        </p15:guide>
        <p15:guide id="8" pos="3799">
          <p15:clr>
            <a:srgbClr val="F26B43"/>
          </p15:clr>
        </p15:guide>
        <p15:guide id="9" pos="5599">
          <p15:clr>
            <a:srgbClr val="F26B43"/>
          </p15:clr>
        </p15:guide>
        <p15:guide id="10" pos="56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54670-D886-A0AF-CF0B-C4E69B8C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6DB5E-467F-62BB-66BC-B29CA72E99C9}"/>
              </a:ext>
            </a:extLst>
          </p:cNvPr>
          <p:cNvSpPr/>
          <p:nvPr/>
        </p:nvSpPr>
        <p:spPr>
          <a:xfrm>
            <a:off x="0" y="5624185"/>
            <a:ext cx="12192000" cy="12338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8A2899-1529-14CB-8A0E-5C1089229E5C}"/>
              </a:ext>
            </a:extLst>
          </p:cNvPr>
          <p:cNvSpPr/>
          <p:nvPr/>
        </p:nvSpPr>
        <p:spPr>
          <a:xfrm>
            <a:off x="8893921" y="0"/>
            <a:ext cx="3306993" cy="30571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pic>
        <p:nvPicPr>
          <p:cNvPr id="21" name="Picture 20" descr="A person wearing headphones and looking at a phone&#10;&#10;AI-generated content may be incorrect.">
            <a:extLst>
              <a:ext uri="{FF2B5EF4-FFF2-40B4-BE49-F238E27FC236}">
                <a16:creationId xmlns:a16="http://schemas.microsoft.com/office/drawing/2014/main" id="{501D0C99-4726-12B8-04FF-6D960748B1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736" b="28769"/>
          <a:stretch>
            <a:fillRect/>
          </a:stretch>
        </p:blipFill>
        <p:spPr>
          <a:xfrm>
            <a:off x="-1" y="0"/>
            <a:ext cx="8901629" cy="30571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C62497-BABC-D33B-F5E0-223CB022CE06}"/>
              </a:ext>
            </a:extLst>
          </p:cNvPr>
          <p:cNvSpPr txBox="1"/>
          <p:nvPr/>
        </p:nvSpPr>
        <p:spPr>
          <a:xfrm>
            <a:off x="466396" y="3152704"/>
            <a:ext cx="10403653" cy="55399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US" sz="3000">
                <a:solidFill>
                  <a:schemeClr val="accent1"/>
                </a:solidFill>
                <a:latin typeface="Fidelity Slab" panose="02060504050501040104" pitchFamily="18" charset="77"/>
              </a:rPr>
              <a:t>Elija lo que mejor se adapte a usted y a su futuro.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50E45-CCD2-D3DC-A86B-88531C013FB9}"/>
              </a:ext>
            </a:extLst>
          </p:cNvPr>
          <p:cNvSpPr txBox="1"/>
          <p:nvPr/>
        </p:nvSpPr>
        <p:spPr>
          <a:xfrm>
            <a:off x="370193" y="5212763"/>
            <a:ext cx="11395908" cy="31547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US" sz="1450" dirty="0">
                <a:solidFill>
                  <a:schemeClr val="tx2"/>
                </a:solidFill>
              </a:rPr>
              <a:t>¿Tiene alguna pregunta sobre su plan? Visite </a:t>
            </a:r>
            <a:r>
              <a:rPr lang="es-US" sz="1450" b="1" dirty="0">
                <a:solidFill>
                  <a:schemeClr val="tx2"/>
                </a:solidFill>
              </a:rPr>
              <a:t>NetBenefits.com</a:t>
            </a:r>
            <a:r>
              <a:rPr lang="es-US" sz="1450" dirty="0">
                <a:solidFill>
                  <a:schemeClr val="tx2"/>
                </a:solidFill>
              </a:rPr>
              <a:t> o comuníquese con un representante de Fidelity al</a:t>
            </a:r>
            <a:r>
              <a:rPr lang="es-US" sz="1450" dirty="0">
                <a:solidFill>
                  <a:srgbClr val="FC27E5"/>
                </a:solidFill>
              </a:rPr>
              <a:t>&lt;</a:t>
            </a:r>
            <a:r>
              <a:rPr lang="es-US" sz="1450" b="1" dirty="0">
                <a:solidFill>
                  <a:srgbClr val="FC27E5"/>
                </a:solidFill>
              </a:rPr>
              <a:t>XXX-XXX-XXXX</a:t>
            </a:r>
            <a:r>
              <a:rPr lang="es-US" sz="1450" dirty="0">
                <a:solidFill>
                  <a:srgbClr val="FC27E5"/>
                </a:solidFill>
              </a:rPr>
              <a:t>&gt;</a:t>
            </a:r>
            <a:r>
              <a:rPr lang="es-US" sz="145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E111A-74BB-20DA-9F2D-63289BACC8DF}"/>
              </a:ext>
            </a:extLst>
          </p:cNvPr>
          <p:cNvSpPr txBox="1"/>
          <p:nvPr/>
        </p:nvSpPr>
        <p:spPr>
          <a:xfrm>
            <a:off x="466395" y="3707032"/>
            <a:ext cx="10738519" cy="1184940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r>
              <a:rPr lang="es-US" sz="1800" b="1" dirty="0">
                <a:latin typeface="Fidelity Sans"/>
              </a:rPr>
              <a:t>¿En su descanso? Haga que valga la pena y </a:t>
            </a:r>
            <a:r>
              <a:rPr lang="es-US" sz="1800" b="1" dirty="0">
                <a:latin typeface="Fidelity Sans 2"/>
              </a:rPr>
              <a:t>inscríbase</a:t>
            </a:r>
            <a:r>
              <a:rPr lang="es-US" sz="2000" dirty="0">
                <a:solidFill>
                  <a:srgbClr val="368727"/>
                </a:solidFill>
                <a:latin typeface="Fidelity Slab Light"/>
              </a:rPr>
              <a:t> </a:t>
            </a:r>
            <a:r>
              <a:rPr lang="es-US" sz="1800" b="1" dirty="0">
                <a:solidFill>
                  <a:srgbClr val="000000"/>
                </a:solidFill>
                <a:latin typeface="Fidelity Sans 2"/>
              </a:rPr>
              <a:t>en</a:t>
            </a:r>
            <a:r>
              <a:rPr lang="es-US" sz="1800" b="1" dirty="0">
                <a:latin typeface="Fidelity Sans 2"/>
              </a:rPr>
              <a:t> su</a:t>
            </a:r>
            <a:r>
              <a:rPr lang="es-US" sz="1800" b="1">
                <a:solidFill>
                  <a:srgbClr val="FE31E2"/>
                </a:solidFill>
                <a:latin typeface="Fidelity Sans 2"/>
              </a:rPr>
              <a:t> &lt;Workplace Savings Plan&gt;</a:t>
            </a:r>
            <a:r>
              <a:rPr lang="es-US" sz="1800" b="1" dirty="0">
                <a:latin typeface="Fidelity Sans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700" dirty="0"/>
              <a:t>O envíe un mensaje de texto con la palabra “Comenzar” al 343-898.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700" dirty="0"/>
              <a:t>Escanee el código QR que aparece a continuación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1700" dirty="0"/>
              <a:t>Visite a NetBenefits.com/</a:t>
            </a:r>
            <a:r>
              <a:rPr lang="es-US" sz="1700" err="1"/>
              <a:t>Enroll</a:t>
            </a:r>
            <a:endParaRPr lang="es-US" sz="1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B02551-EC85-C22E-A3C6-19CC6D2D895B}"/>
              </a:ext>
            </a:extLst>
          </p:cNvPr>
          <p:cNvSpPr txBox="1"/>
          <p:nvPr/>
        </p:nvSpPr>
        <p:spPr>
          <a:xfrm>
            <a:off x="8888413" y="2059237"/>
            <a:ext cx="3303587" cy="707886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pPr algn="ctr"/>
            <a:r>
              <a:rPr lang="es-US" sz="2000" b="1">
                <a:solidFill>
                  <a:schemeClr val="bg1"/>
                </a:solidFill>
                <a:latin typeface="Fidelity Sans"/>
              </a:rPr>
              <a:t>Escanear aquí</a:t>
            </a:r>
            <a:r>
              <a:rPr lang="es-US" sz="2000">
                <a:solidFill>
                  <a:schemeClr val="bg1"/>
                </a:solidFill>
              </a:rPr>
              <a:t>.</a:t>
            </a:r>
            <a:br>
              <a:rPr lang="es-US" sz="2000"/>
            </a:br>
            <a:r>
              <a:rPr lang="es-US" sz="2000">
                <a:solidFill>
                  <a:schemeClr val="bg1"/>
                </a:solidFill>
              </a:rPr>
              <a:t>Inscribirse ahora.</a:t>
            </a:r>
          </a:p>
        </p:txBody>
      </p:sp>
      <p:pic>
        <p:nvPicPr>
          <p:cNvPr id="17" name="Picture 16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AAC9CA3B-A77C-D841-29D8-06E4A5151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126" y="565112"/>
            <a:ext cx="1332161" cy="133216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60F774CC-F4A5-05AA-4DBB-256A2BFAE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361" y="423952"/>
            <a:ext cx="1894218" cy="41091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C8388B6-1F78-1D7C-3F8F-8FA887356E12}"/>
              </a:ext>
            </a:extLst>
          </p:cNvPr>
          <p:cNvSpPr/>
          <p:nvPr/>
        </p:nvSpPr>
        <p:spPr>
          <a:xfrm>
            <a:off x="10728099" y="3883161"/>
            <a:ext cx="1143000" cy="1143000"/>
          </a:xfrm>
          <a:prstGeom prst="rect">
            <a:avLst/>
          </a:prstGeom>
          <a:solidFill>
            <a:schemeClr val="bg1"/>
          </a:solidFill>
          <a:ln>
            <a:solidFill>
              <a:srgbClr val="FC27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S" sz="1200" dirty="0">
                <a:solidFill>
                  <a:srgbClr val="FC27E5"/>
                </a:solidFill>
              </a:rPr>
              <a:t>Client Logo</a:t>
            </a:r>
          </a:p>
          <a:p>
            <a:pPr algn="ctr"/>
            <a:r>
              <a:rPr lang="es-US" sz="1200" dirty="0">
                <a:solidFill>
                  <a:srgbClr val="FC27E5"/>
                </a:solidFill>
              </a:rPr>
              <a:t>1,2”’x1,25”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19ED4-9CAA-04B0-FC36-498C8094BF88}"/>
              </a:ext>
            </a:extLst>
          </p:cNvPr>
          <p:cNvSpPr txBox="1"/>
          <p:nvPr/>
        </p:nvSpPr>
        <p:spPr>
          <a:xfrm>
            <a:off x="463615" y="5756119"/>
            <a:ext cx="1129665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s-US" sz="1100" dirty="0">
                <a:solidFill>
                  <a:srgbClr val="000000"/>
                </a:solidFill>
                <a:effectLst/>
                <a:latin typeface="Fidelity Sans 2"/>
              </a:rPr>
              <a:t>Las inversiones conllevan riesgos, incluido el riesgo de pérdidas.</a:t>
            </a:r>
          </a:p>
          <a:p>
            <a:pPr>
              <a:buNone/>
            </a:pPr>
            <a:r>
              <a:rPr lang="es-US" sz="900" dirty="0">
                <a:solidFill>
                  <a:srgbClr val="FC27E5"/>
                </a:solidFill>
                <a:effectLst/>
                <a:latin typeface="Fidelity Sans 2"/>
              </a:rPr>
              <a:t>&lt;El Plan está diseñado para que lo administre el participante según lo descrito en el artículo 404(c) de ERISA, lo cual significa que suele no considerarse responsables a los fiduciarios del Plan por las pérdidas que sean resultado directo y necesario de las instrucciones de inversión que dé un participante o beneficiario&gt;.</a:t>
            </a:r>
          </a:p>
          <a:p>
            <a:pPr>
              <a:buNone/>
            </a:pP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Podrían aplicarse tarifas de mensajes y datos. Obtenga más detalles en Digital.FidelityInvestments.com/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smsee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.</a:t>
            </a:r>
          </a:p>
          <a:p>
            <a:pPr>
              <a:buNone/>
            </a:pP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Fidelity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Brokerage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Services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 LLC, Miembro de NYSE, SIPC, 900 Salem Street, </a:t>
            </a:r>
            <a:r>
              <a:rPr lang="es-US" sz="900" dirty="0" err="1">
                <a:solidFill>
                  <a:srgbClr val="000000"/>
                </a:solidFill>
                <a:effectLst/>
                <a:latin typeface="Fidelity Sans 2"/>
              </a:rPr>
              <a:t>Smithfield</a:t>
            </a:r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, RI 02917 </a:t>
            </a:r>
          </a:p>
          <a:p>
            <a:r>
              <a:rPr lang="es-US" sz="900" dirty="0">
                <a:solidFill>
                  <a:srgbClr val="000000"/>
                </a:solidFill>
                <a:effectLst/>
                <a:latin typeface="Fidelity Sans 2"/>
              </a:rPr>
              <a:t>© 2025 FMR LLC. Todos los derechos reservados. 1213545.1.0</a:t>
            </a:r>
          </a:p>
        </p:txBody>
      </p:sp>
    </p:spTree>
    <p:extLst>
      <p:ext uri="{BB962C8B-B14F-4D97-AF65-F5344CB8AC3E}">
        <p14:creationId xmlns:p14="http://schemas.microsoft.com/office/powerpoint/2010/main" val="1693805580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2025">
  <a:themeElements>
    <a:clrScheme name="Fidelity Palette 20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4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Fidelity 2025" id="{36CAE60D-FC50-4A4A-B9EA-D1AA5F8D486E}" vid="{B2B3B535-5042-3A47-8B9A-318D3E2FDA5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751b0d-249b-48f2-9891-a922dbe52373">
      <Terms xmlns="http://schemas.microsoft.com/office/infopath/2007/PartnerControls"/>
    </lcf76f155ced4ddcb4097134ff3c332f>
    <TaxCatchAll xmlns="ed809a10-8c4b-4e8b-9b2b-8bac9d0a8a75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5EC1BF5821EA4C8D99B765B49441C0" ma:contentTypeVersion="13" ma:contentTypeDescription="Create a new document." ma:contentTypeScope="" ma:versionID="a15618f76322c69bdd9e45a83aaf2177">
  <xsd:schema xmlns:xsd="http://www.w3.org/2001/XMLSchema" xmlns:xs="http://www.w3.org/2001/XMLSchema" xmlns:p="http://schemas.microsoft.com/office/2006/metadata/properties" xmlns:ns2="8c751b0d-249b-48f2-9891-a922dbe52373" xmlns:ns3="ed809a10-8c4b-4e8b-9b2b-8bac9d0a8a75" targetNamespace="http://schemas.microsoft.com/office/2006/metadata/properties" ma:root="true" ma:fieldsID="d3c1b2ec2a3d096b8eabc096ab9ef14a" ns2:_="" ns3:_="">
    <xsd:import namespace="8c751b0d-249b-48f2-9891-a922dbe52373"/>
    <xsd:import namespace="ed809a10-8c4b-4e8b-9b2b-8bac9d0a8a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751b0d-249b-48f2-9891-a922dbe52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09a10-8c4b-4e8b-9b2b-8bac9d0a8a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bc01fc3-c996-4317-a900-5dfe259c9498}" ma:internalName="TaxCatchAll" ma:showField="CatchAllData" ma:web="ed809a10-8c4b-4e8b-9b2b-8bac9d0a8a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C672CA-FAF0-409B-ACB0-C5A7953E5725}">
  <ds:schemaRefs>
    <ds:schemaRef ds:uri="ed809a10-8c4b-4e8b-9b2b-8bac9d0a8a7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c751b0d-249b-48f2-9891-a922dbe52373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662CF5-D7B8-4598-90A7-A25FEC6DC7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EA848F-1101-40A1-B163-6956BAF621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751b0d-249b-48f2-9891-a922dbe52373"/>
    <ds:schemaRef ds:uri="ed809a10-8c4b-4e8b-9b2b-8bac9d0a8a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Fidelity 2025</Template>
  <TotalTime>4</TotalTime>
  <Words>217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Fidelity Sans</vt:lpstr>
      <vt:lpstr>Fidelity Sans 2</vt:lpstr>
      <vt:lpstr>Fidelity Sans 2 Light</vt:lpstr>
      <vt:lpstr>Fidelity Slab</vt:lpstr>
      <vt:lpstr>Fidelity Slab Light</vt:lpstr>
      <vt:lpstr>Fidelity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Hall, Elizabeth (MKC)</dc:creator>
  <cp:lastModifiedBy>Orciani, Emily</cp:lastModifiedBy>
  <cp:revision>59</cp:revision>
  <dcterms:created xsi:type="dcterms:W3CDTF">2025-06-23T12:34:23Z</dcterms:created>
  <dcterms:modified xsi:type="dcterms:W3CDTF">2025-12-04T18:38:21Z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0bfef16-7ca2-4aa8-a473-c29b933ea88f_Enabled">
    <vt:lpwstr>true</vt:lpwstr>
  </property>
  <property fmtid="{D5CDD505-2E9C-101B-9397-08002B2CF9AE}" pid="3" name="MSIP_Label_90bfef16-7ca2-4aa8-a473-c29b933ea88f_SetDate">
    <vt:lpwstr>2025-06-23T13:34:00Z</vt:lpwstr>
  </property>
  <property fmtid="{D5CDD505-2E9C-101B-9397-08002B2CF9AE}" pid="4" name="MSIP_Label_90bfef16-7ca2-4aa8-a473-c29b933ea88f_Method">
    <vt:lpwstr>Privileged</vt:lpwstr>
  </property>
  <property fmtid="{D5CDD505-2E9C-101B-9397-08002B2CF9AE}" pid="5" name="MSIP_Label_90bfef16-7ca2-4aa8-a473-c29b933ea88f_Name">
    <vt:lpwstr>Fidelity Internal - No footer</vt:lpwstr>
  </property>
  <property fmtid="{D5CDD505-2E9C-101B-9397-08002B2CF9AE}" pid="6" name="MSIP_Label_90bfef16-7ca2-4aa8-a473-c29b933ea88f_SiteId">
    <vt:lpwstr>7521acbc-a68c-41e5-a975-1cf83066dd19</vt:lpwstr>
  </property>
  <property fmtid="{D5CDD505-2E9C-101B-9397-08002B2CF9AE}" pid="7" name="MSIP_Label_90bfef16-7ca2-4aa8-a473-c29b933ea88f_ActionId">
    <vt:lpwstr>81e633c8-e77c-442d-8268-abb62d8720f3</vt:lpwstr>
  </property>
  <property fmtid="{D5CDD505-2E9C-101B-9397-08002B2CF9AE}" pid="8" name="MSIP_Label_90bfef16-7ca2-4aa8-a473-c29b933ea88f_ContentBits">
    <vt:lpwstr>0</vt:lpwstr>
  </property>
  <property fmtid="{D5CDD505-2E9C-101B-9397-08002B2CF9AE}" pid="9" name="MSIP_Label_90bfef16-7ca2-4aa8-a473-c29b933ea88f_Tag">
    <vt:lpwstr>50, 0, 1, 1</vt:lpwstr>
  </property>
  <property fmtid="{D5CDD505-2E9C-101B-9397-08002B2CF9AE}" pid="10" name="ContentTypeId">
    <vt:lpwstr>0x010100295EC1BF5821EA4C8D99B765B49441C0</vt:lpwstr>
  </property>
  <property fmtid="{D5CDD505-2E9C-101B-9397-08002B2CF9AE}" pid="11" name="MediaServiceImageTags">
    <vt:lpwstr/>
  </property>
</Properties>
</file>